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26.5.2013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Africe 4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07.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VY_32_INOVACE_ZE.24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Africe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Afriky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24751" y="0"/>
            <a:ext cx="5402401" cy="582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1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923928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83214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74035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afrika_sta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0"/>
            <a:ext cx="5436096" cy="5870983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732240" y="1196752"/>
            <a:ext cx="1456406" cy="13806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ovéPole 15"/>
          <p:cNvSpPr txBox="1"/>
          <p:nvPr/>
        </p:nvSpPr>
        <p:spPr>
          <a:xfrm>
            <a:off x="0" y="0"/>
            <a:ext cx="3707904" cy="3262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Súdánská republika</a:t>
            </a:r>
            <a:endParaRPr lang="cs-CZ" sz="2400" b="1" dirty="0" smtClean="0"/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[3]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1 861 484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34 850 000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Chartúm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arabština, angličtina</a:t>
            </a:r>
          </a:p>
          <a:p>
            <a:r>
              <a:rPr lang="cs-CZ" b="1" dirty="0" smtClean="0"/>
              <a:t>Náboženství: </a:t>
            </a:r>
            <a:r>
              <a:rPr lang="cs-CZ" dirty="0" smtClean="0"/>
              <a:t>islám (70 %)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prezidentská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2 400 $ 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267744" y="2780928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Afrika</a:t>
            </a:r>
            <a:r>
              <a:rPr lang="it-IT" sz="2000" dirty="0" smtClean="0"/>
              <a:t> [online]. [cit. 2013-04-06]. Dostupné z: http://d-maps.com/carte.php?lib=africa_map&amp;num_car=736&amp;lang=en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Afrika - státy</a:t>
            </a:r>
            <a:r>
              <a:rPr lang="cs-CZ" sz="2000" dirty="0" smtClean="0"/>
              <a:t> [online]. [cit. 2013-04-07].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africa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_car=25459&amp;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– </a:t>
            </a:r>
            <a:r>
              <a:rPr lang="cs-CZ" sz="2000" i="1" dirty="0" smtClean="0"/>
              <a:t>Súdán </a:t>
            </a:r>
            <a:r>
              <a:rPr lang="it-IT" sz="2000" dirty="0" smtClean="0"/>
              <a:t>[online]. [cit. 2013-04-07]. Dostupné z: http://d-maps.com/carte.php?lib=sudan_map&amp;num_car=1312&amp;lang=en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Súdán </a:t>
            </a:r>
            <a:r>
              <a:rPr lang="it-IT" sz="2000" dirty="0" smtClean="0"/>
              <a:t>- </a:t>
            </a:r>
            <a:r>
              <a:rPr lang="it-IT" sz="2000" dirty="0" smtClean="0"/>
              <a:t>statistika. [online]. [cit. 2013-04-07]. Dostupné z: https://www.cia.gov/library/publications/the-world-factbook/geos/</a:t>
            </a:r>
            <a:r>
              <a:rPr lang="cs-CZ" sz="2000" dirty="0" err="1" smtClean="0"/>
              <a:t>su</a:t>
            </a:r>
            <a:r>
              <a:rPr lang="it-IT" sz="2000" dirty="0" smtClean="0"/>
              <a:t>.html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281</Words>
  <Application>Microsoft Office PowerPoint</Application>
  <PresentationFormat>Předvádění na obrazovce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39</cp:revision>
  <dcterms:created xsi:type="dcterms:W3CDTF">2013-04-06T11:19:09Z</dcterms:created>
  <dcterms:modified xsi:type="dcterms:W3CDTF">2013-05-26T18:30:14Z</dcterms:modified>
</cp:coreProperties>
</file>